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</p:sldIdLst>
  <p:sldSz cx="6858000" cy="9144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944" y="1734382"/>
            <a:ext cx="4888112" cy="334561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944" y="5181602"/>
            <a:ext cx="4888112" cy="18287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01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5719165"/>
            <a:ext cx="5829993" cy="108214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6419" y="931015"/>
            <a:ext cx="5525174" cy="4285515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6811637"/>
            <a:ext cx="5830004" cy="909963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82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812801"/>
            <a:ext cx="5830004" cy="4569660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5606428"/>
            <a:ext cx="5830004" cy="211517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29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1163451"/>
            <a:ext cx="5232798" cy="36398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13376"/>
            <a:ext cx="4923168" cy="79305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5830397"/>
            <a:ext cx="5830004" cy="18947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53220" y="1183812"/>
            <a:ext cx="410166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7598" y="4160020"/>
            <a:ext cx="415231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35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2851630"/>
            <a:ext cx="5830004" cy="334911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6216447"/>
            <a:ext cx="5830004" cy="1520859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06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3999" y="812800"/>
            <a:ext cx="5830004" cy="2140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3998" y="3156124"/>
            <a:ext cx="1855674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998" y="3924475"/>
            <a:ext cx="1855674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4469" y="3156124"/>
            <a:ext cx="1851481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259" y="3924475"/>
            <a:ext cx="1858135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3156124"/>
            <a:ext cx="1859022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4981" y="3924475"/>
            <a:ext cx="1859022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39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3999" y="814363"/>
            <a:ext cx="5830004" cy="2138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3999" y="5606427"/>
            <a:ext cx="1854230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3999" y="3156124"/>
            <a:ext cx="1854230" cy="2032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3999" y="6374776"/>
            <a:ext cx="1854230" cy="134682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52" y="5606427"/>
            <a:ext cx="1857278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98258" y="3156124"/>
            <a:ext cx="1858136" cy="2032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258" y="6374776"/>
            <a:ext cx="1858136" cy="13468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5606427"/>
            <a:ext cx="1856633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84981" y="3156124"/>
            <a:ext cx="1859022" cy="2032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4910" y="6374773"/>
            <a:ext cx="1859093" cy="13468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07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3999" y="3156126"/>
            <a:ext cx="5830004" cy="456547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31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812803"/>
            <a:ext cx="1436246" cy="69087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3999" y="812803"/>
            <a:ext cx="4308032" cy="69087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41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7" y="3156125"/>
            <a:ext cx="5829653" cy="45654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97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1104753"/>
            <a:ext cx="5822861" cy="364909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8" y="4876611"/>
            <a:ext cx="5822861" cy="18242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31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3999" y="824691"/>
            <a:ext cx="5830004" cy="212823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7" y="3156125"/>
            <a:ext cx="2872140" cy="45654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471862" y="3156125"/>
            <a:ext cx="2871788" cy="45654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3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3999" y="824691"/>
            <a:ext cx="5830004" cy="212823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09" y="3161357"/>
            <a:ext cx="2741330" cy="90665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3998" y="4068018"/>
            <a:ext cx="2872140" cy="365358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7988" y="3161357"/>
            <a:ext cx="2746015" cy="90665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471863" y="4068018"/>
            <a:ext cx="2871788" cy="365358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5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8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812800"/>
            <a:ext cx="2213825" cy="269766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856410" y="812802"/>
            <a:ext cx="3487592" cy="69087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3510469"/>
            <a:ext cx="2213825" cy="421113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73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812800"/>
            <a:ext cx="3097214" cy="269767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53203" y="812801"/>
            <a:ext cx="2254388" cy="69088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3510472"/>
            <a:ext cx="3097203" cy="421112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9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999" y="824691"/>
            <a:ext cx="5830004" cy="212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9" y="3156126"/>
            <a:ext cx="5830004" cy="456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90" y="7844369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D15B65FD-8D77-4737-8C5D-B0C223E49B70}" type="datetimeFigureOut">
              <a:rPr lang="it-IT" smtClean="0"/>
              <a:t>08/07/2019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999" y="7844369"/>
            <a:ext cx="37534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7844369"/>
            <a:ext cx="42987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4254065-A215-40F8-B1AB-88CF54644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06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3987" y="920836"/>
            <a:ext cx="6038061" cy="115416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SEMINARIO/INCONTRO</a:t>
            </a:r>
            <a:endParaRPr lang="it-IT" altLang="it-IT" sz="450" b="1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it-IT" altLang="it-IT" sz="13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Sicurezza nei luoghi di lavoro: adempimenti amministrativi </a:t>
            </a:r>
            <a:r>
              <a:rPr lang="it-IT" alt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altLang="it-IT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comportamenti in caso di emergenza</a:t>
            </a:r>
            <a:endParaRPr lang="it-IT" altLang="it-IT" b="1" i="1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i="1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2560" y="4454179"/>
            <a:ext cx="6439239" cy="43473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it-IT" altLang="it-IT" sz="16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Programma</a:t>
            </a:r>
          </a:p>
          <a:p>
            <a:pPr algn="ctr" defTabSz="685800"/>
            <a:endParaRPr lang="it-IT" altLang="it-IT" sz="800" b="1" dirty="0" smtClean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 defTabSz="685800"/>
            <a:r>
              <a:rPr lang="it-IT" altLang="it-IT" sz="16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Saluti istituzionali</a:t>
            </a:r>
          </a:p>
          <a:p>
            <a:pPr defTabSz="685800"/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</a:t>
            </a:r>
            <a:r>
              <a:rPr lang="it-IT" altLang="it-IT" sz="14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Tommaso Isernia	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Direttore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DIIES, UNIRC</a:t>
            </a:r>
          </a:p>
          <a:p>
            <a:pPr defTabSz="685800"/>
            <a:r>
              <a:rPr lang="it-IT" altLang="it-IT" sz="8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</a:t>
            </a:r>
          </a:p>
          <a:p>
            <a:pPr defTabSz="685800"/>
            <a:r>
              <a:rPr lang="it-IT" altLang="it-IT" sz="14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14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Francesco </a:t>
            </a:r>
            <a:r>
              <a:rPr lang="it-IT" altLang="it-IT" sz="14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Mauriello </a:t>
            </a:r>
            <a:r>
              <a:rPr lang="it-IT" altLang="it-IT" sz="14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Delegato del Rettore per la rete dei laboratori di ricerca</a:t>
            </a:r>
          </a:p>
          <a:p>
            <a:pPr algn="ctr" defTabSz="685800"/>
            <a:endParaRPr lang="it-IT" altLang="it-IT" sz="1600" b="1" dirty="0" smtClean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 defTabSz="685800"/>
            <a:r>
              <a:rPr lang="it-IT" altLang="it-IT" sz="16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Introduzione</a:t>
            </a:r>
          </a:p>
          <a:p>
            <a:pPr defTabSz="685800"/>
            <a:r>
              <a:rPr lang="it-IT" altLang="it-IT" sz="14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Corrado </a:t>
            </a:r>
            <a:r>
              <a:rPr lang="it-IT" altLang="it-IT" sz="1400" b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Rindone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DIIES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UNIRC – Responsabile Laboratorio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Analisi dei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</a:t>
            </a:r>
          </a:p>
          <a:p>
            <a:pPr defTabSz="685800"/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                   Sistemi di Trasporto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–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LAST.</a:t>
            </a:r>
          </a:p>
          <a:p>
            <a:pPr defTabSz="685800"/>
            <a:endParaRPr lang="it-IT" altLang="it-IT" sz="1400" dirty="0" smtClean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 defTabSz="685800"/>
            <a:r>
              <a:rPr lang="it-IT" altLang="it-IT" sz="16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Relatori</a:t>
            </a:r>
          </a:p>
          <a:p>
            <a:pPr indent="-540000" algn="just" defTabSz="685800"/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</a:t>
            </a:r>
            <a:r>
              <a:rPr lang="it-IT" altLang="it-IT" sz="14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Antonio </a:t>
            </a:r>
            <a:r>
              <a:rPr lang="it-IT" altLang="it-IT" sz="1400" b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Ughettini</a:t>
            </a:r>
            <a:r>
              <a:rPr lang="it-IT" altLang="it-IT" sz="14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14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(Ispettorato </a:t>
            </a:r>
            <a:r>
              <a:rPr lang="it-IT" altLang="it-IT" sz="14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 Lavoro) </a:t>
            </a:r>
            <a:r>
              <a:rPr lang="it-IT" altLang="it-IT" sz="14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Adempimenti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della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Pubblica  </a:t>
            </a:r>
            <a:endParaRPr lang="it-IT" altLang="it-IT" sz="1400" dirty="0" smtClean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-540000" algn="just" defTabSz="685800"/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Amministrazione ai sensi del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it-IT" altLang="it-IT" sz="1400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Lgs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81/2008. </a:t>
            </a:r>
          </a:p>
          <a:p>
            <a:pPr indent="-540000" algn="just" defTabSz="685800"/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(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Figure coinvolte, ruoli, responsabilità, documenti da produrre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IT" altLang="it-IT" sz="1400" dirty="0"/>
          </a:p>
          <a:p>
            <a:pPr defTabSz="685800"/>
            <a:endParaRPr lang="it-IT" altLang="it-IT" sz="14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685800"/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</a:t>
            </a:r>
            <a:r>
              <a:rPr lang="it-IT" altLang="it-IT" sz="1400" b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Chilà</a:t>
            </a:r>
            <a:r>
              <a:rPr lang="it-IT" altLang="it-IT" sz="14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/Gangemi </a:t>
            </a:r>
            <a:r>
              <a:rPr lang="it-IT" altLang="it-IT" sz="14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(CADI)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- 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Comportamenti in caso di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emergenza. </a:t>
            </a:r>
          </a:p>
          <a:p>
            <a:pPr marL="1074738" indent="-1074738" defTabSz="685800"/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(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Linee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guida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il p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iano </a:t>
            </a:r>
            <a:r>
              <a:rPr lang="it-IT" altLang="it-IT" sz="140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 emergenza,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figure 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coinvolte, </a:t>
            </a:r>
            <a:r>
              <a:rPr lang="it-IT" altLang="it-IT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ruoli</a:t>
            </a:r>
            <a:r>
              <a:rPr lang="it-IT" altLang="it-IT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strumenti </a:t>
            </a:r>
            <a:r>
              <a:rPr lang="it-IT" altLang="it-IT" sz="140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disponibili</a:t>
            </a:r>
            <a:r>
              <a:rPr lang="it-IT" altLang="it-IT" sz="140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it-IT" altLang="it-IT" sz="1400" dirty="0"/>
          </a:p>
          <a:p>
            <a:pPr defTabSz="685800"/>
            <a:endParaRPr lang="it-IT" alt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37095" y="3825320"/>
            <a:ext cx="59318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it-IT" alt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Martedì </a:t>
            </a:r>
            <a:r>
              <a:rPr lang="it-IT" alt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it-IT" alt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Luglio 2019, dalle ore 11:00 alle ore 13:00</a:t>
            </a:r>
            <a:endParaRPr lang="it-IT" altLang="it-IT" sz="1400" dirty="0"/>
          </a:p>
          <a:p>
            <a:pPr algn="ctr" defTabSz="685800"/>
            <a:r>
              <a:rPr lang="it-IT" alt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Aula </a:t>
            </a:r>
            <a:r>
              <a:rPr lang="it-IT" alt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teledidattica 3° piano - ex </a:t>
            </a:r>
            <a:r>
              <a:rPr lang="it-IT" alt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Facoltà di Ingegneria dell’Università degli Studi Mediterranea -Via Graziella, </a:t>
            </a:r>
            <a:r>
              <a:rPr lang="it-IT" alt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Feo</a:t>
            </a:r>
            <a:r>
              <a:rPr lang="it-IT" alt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Vito, Reggio </a:t>
            </a:r>
            <a:r>
              <a:rPr lang="it-IT" alt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Calabria</a:t>
            </a:r>
            <a:endParaRPr lang="it-IT" alt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71" y="1813213"/>
            <a:ext cx="3606512" cy="2012107"/>
          </a:xfrm>
          <a:prstGeom prst="rect">
            <a:avLst/>
          </a:prstGeom>
        </p:spPr>
      </p:pic>
      <p:pic>
        <p:nvPicPr>
          <p:cNvPr id="11" name="intstazione.pdf"/>
          <p:cNvPicPr/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13716" r="21804" b="-45"/>
          <a:stretch/>
        </p:blipFill>
        <p:spPr bwMode="auto">
          <a:xfrm>
            <a:off x="342561" y="-130349"/>
            <a:ext cx="5585460" cy="1062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61" y="8637988"/>
            <a:ext cx="612091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73</TotalTime>
  <Words>58</Words>
  <Application>Microsoft Office PowerPoint</Application>
  <PresentationFormat>Presentazione su schermo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MS Mincho</vt:lpstr>
      <vt:lpstr>Arial</vt:lpstr>
      <vt:lpstr>Calibri</vt:lpstr>
      <vt:lpstr>Times New Roman</vt:lpstr>
      <vt:lpstr>Tw Cen MT</vt:lpstr>
      <vt:lpstr>Goccia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Leo Orlando</dc:creator>
  <cp:lastModifiedBy>Leo Orlando</cp:lastModifiedBy>
  <cp:revision>11</cp:revision>
  <cp:lastPrinted>2019-07-01T07:21:56Z</cp:lastPrinted>
  <dcterms:created xsi:type="dcterms:W3CDTF">2019-06-18T11:39:07Z</dcterms:created>
  <dcterms:modified xsi:type="dcterms:W3CDTF">2019-07-08T05:47:50Z</dcterms:modified>
</cp:coreProperties>
</file>